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5" r:id="rId2"/>
    <p:sldId id="267" r:id="rId3"/>
    <p:sldId id="268" r:id="rId4"/>
    <p:sldId id="260" r:id="rId5"/>
    <p:sldId id="263" r:id="rId6"/>
    <p:sldId id="264" r:id="rId7"/>
    <p:sldId id="256" r:id="rId8"/>
    <p:sldId id="257" r:id="rId9"/>
    <p:sldId id="266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D1F0"/>
    <a:srgbClr val="7ABC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9640"/>
  </p:normalViewPr>
  <p:slideViewPr>
    <p:cSldViewPr snapToGrid="0" snapToObjects="1">
      <p:cViewPr varScale="1">
        <p:scale>
          <a:sx n="72" d="100"/>
          <a:sy n="72" d="100"/>
        </p:scale>
        <p:origin x="12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3B345-3EC9-A846-998E-1E8196FC50AA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32B5D-B385-9149-A2F1-9FB01096DD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58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32B5D-B385-9149-A2F1-9FB01096DD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41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32B5D-B385-9149-A2F1-9FB01096DD4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838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32B5D-B385-9149-A2F1-9FB01096DD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41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32B5D-B385-9149-A2F1-9FB01096DD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34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32B5D-B385-9149-A2F1-9FB01096DD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6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32B5D-B385-9149-A2F1-9FB01096DD4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23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432B5D-B385-9149-A2F1-9FB01096DD4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338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280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730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14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96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88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3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010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70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655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94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77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E4AEE-8CB0-254E-92EC-CC8F49EAD0E2}" type="datetimeFigureOut">
              <a:rPr lang="en-US" smtClean="0"/>
              <a:t>07/11/17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E9AF4-1E9E-3344-8800-7FB3D0098A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4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download/release/v8.0.0/node-v8.0.0.pkg" TargetMode="External"/><Relationship Id="rId2" Type="http://schemas.openxmlformats.org/officeDocument/2006/relationships/hyperlink" Target="https://github.com/saiHemak/tod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eabaylea/FoodTrackerBackend-Workshop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947" y="-1444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Arial Hebrew" charset="-79"/>
                <a:ea typeface="Arial Hebrew" charset="-79"/>
                <a:cs typeface="Arial Hebrew" charset="-79"/>
              </a:rPr>
              <a:t>       Full-stack app development with </a:t>
            </a:r>
            <a:br>
              <a:rPr lang="en-US" dirty="0">
                <a:latin typeface="Arial Hebrew" charset="-79"/>
                <a:ea typeface="Arial Hebrew" charset="-79"/>
                <a:cs typeface="Arial Hebrew" charset="-79"/>
              </a:rPr>
            </a:br>
            <a:r>
              <a:rPr lang="en-US" dirty="0">
                <a:latin typeface="Arial Hebrew" charset="-79"/>
                <a:ea typeface="Arial Hebrew" charset="-79"/>
                <a:cs typeface="Arial Hebrew" charset="-79"/>
              </a:rPr>
              <a:t>                          Swift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603" y="1655409"/>
            <a:ext cx="9368287" cy="31512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694761" y="5158596"/>
            <a:ext cx="35023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Hebrew" charset="-79"/>
                <a:ea typeface="Arial Hebrew" charset="-79"/>
                <a:cs typeface="Arial Hebrew" charset="-79"/>
              </a:rPr>
              <a:t>- Mamatha Busi</a:t>
            </a:r>
          </a:p>
          <a:p>
            <a:r>
              <a:rPr lang="en-US" sz="2800" dirty="0">
                <a:latin typeface="Arial Hebrew" charset="-79"/>
                <a:ea typeface="Arial Hebrew" charset="-79"/>
                <a:cs typeface="Arial Hebrew" charset="-79"/>
              </a:rPr>
              <a:t>- Sai </a:t>
            </a:r>
            <a:r>
              <a:rPr lang="en-US" sz="2800" dirty="0" err="1">
                <a:latin typeface="Arial Hebrew" charset="-79"/>
                <a:ea typeface="Arial Hebrew" charset="-79"/>
                <a:cs typeface="Arial Hebrew" charset="-79"/>
              </a:rPr>
              <a:t>Hema</a:t>
            </a:r>
            <a:r>
              <a:rPr lang="en-US" sz="2800" dirty="0">
                <a:latin typeface="Arial Hebrew" charset="-79"/>
                <a:ea typeface="Arial Hebrew" charset="-79"/>
                <a:cs typeface="Arial Hebrew" charset="-79"/>
              </a:rPr>
              <a:t> </a:t>
            </a:r>
            <a:r>
              <a:rPr lang="en-US" sz="2800" dirty="0" err="1">
                <a:latin typeface="Arial Hebrew" charset="-79"/>
                <a:ea typeface="Arial Hebrew" charset="-79"/>
                <a:cs typeface="Arial Hebrew" charset="-79"/>
              </a:rPr>
              <a:t>Kanduri</a:t>
            </a:r>
            <a:endParaRPr lang="en-US" sz="28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4984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891" y="36787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u="sng" dirty="0">
                <a:latin typeface="Arial Hebrew" charset="-79"/>
                <a:ea typeface="Arial Hebrew" charset="-79"/>
                <a:cs typeface="Arial Hebrew" charset="-79"/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725CC-54AC-49C7-A4E5-D9651C642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80003"/>
            <a:ext cx="10677939" cy="4873806"/>
          </a:xfrm>
        </p:spPr>
        <p:txBody>
          <a:bodyPr>
            <a:normAutofit fontScale="55000" lnSpcReduction="20000"/>
          </a:bodyPr>
          <a:lstStyle/>
          <a:p>
            <a:r>
              <a:rPr lang="en-US" sz="2900" dirty="0"/>
              <a:t>Step 1 :</a:t>
            </a:r>
            <a:br>
              <a:rPr lang="en-US" sz="2900" dirty="0"/>
            </a:br>
            <a:r>
              <a:rPr lang="en-US" sz="2900" dirty="0"/>
              <a:t>    Clone </a:t>
            </a:r>
            <a:r>
              <a:rPr lang="en-US" sz="2900" dirty="0">
                <a:hlinkClick r:id="rId2"/>
              </a:rPr>
              <a:t>https://github.com/saiHemak/todo -&gt; Client application</a:t>
            </a:r>
            <a:endParaRPr lang="en-US" sz="2900" dirty="0"/>
          </a:p>
          <a:p>
            <a:r>
              <a:rPr lang="en-US" sz="2900" dirty="0"/>
              <a:t>Step 2 :</a:t>
            </a:r>
          </a:p>
          <a:p>
            <a:pPr lvl="1"/>
            <a:r>
              <a:rPr lang="en-US" sz="2900" dirty="0"/>
              <a:t>Ensure that you have Node.js 8.0 installed. If Node.js isn’t installed, you can download and install it from </a:t>
            </a:r>
            <a:r>
              <a:rPr lang="en-US" sz="2900" dirty="0">
                <a:hlinkClick r:id="rId3"/>
              </a:rPr>
              <a:t>https://nodejs.org/download/release/v8.0.0/node-v8.0.0.pkg</a:t>
            </a:r>
            <a:br>
              <a:rPr lang="en-US" sz="2900" dirty="0"/>
            </a:br>
            <a:r>
              <a:rPr lang="en-US" sz="2900" dirty="0"/>
              <a:t>	node —v</a:t>
            </a:r>
          </a:p>
          <a:p>
            <a:pPr lvl="1"/>
            <a:r>
              <a:rPr lang="en-US" sz="2900" dirty="0"/>
              <a:t>Install Yeoman:</a:t>
            </a:r>
            <a:br>
              <a:rPr lang="en-US" sz="2900" dirty="0"/>
            </a:br>
            <a:r>
              <a:rPr lang="en-US" sz="2900" dirty="0"/>
              <a:t>	</a:t>
            </a:r>
            <a:r>
              <a:rPr lang="en-US" sz="2900" dirty="0" err="1"/>
              <a:t>npm</a:t>
            </a:r>
            <a:r>
              <a:rPr lang="en-US" sz="2900" dirty="0"/>
              <a:t> install -g </a:t>
            </a:r>
            <a:r>
              <a:rPr lang="en-US" sz="2900" dirty="0" err="1"/>
              <a:t>yo</a:t>
            </a:r>
            <a:endParaRPr lang="en-US" sz="2900" dirty="0"/>
          </a:p>
          <a:p>
            <a:pPr lvl="1"/>
            <a:r>
              <a:rPr lang="en-US" sz="2900" dirty="0"/>
              <a:t>Install Swift Server Generator:</a:t>
            </a:r>
            <a:br>
              <a:rPr lang="en-US" sz="2900" dirty="0"/>
            </a:br>
            <a:r>
              <a:rPr lang="en-US" sz="2900" dirty="0"/>
              <a:t>	</a:t>
            </a:r>
            <a:r>
              <a:rPr lang="en-US" sz="2900" dirty="0" err="1"/>
              <a:t>npm</a:t>
            </a:r>
            <a:r>
              <a:rPr lang="en-US" sz="2900" dirty="0"/>
              <a:t> install -g generator-</a:t>
            </a:r>
            <a:r>
              <a:rPr lang="en-US" sz="2900" dirty="0" err="1"/>
              <a:t>swiftserver</a:t>
            </a:r>
            <a:endParaRPr lang="en-US" sz="2900" dirty="0"/>
          </a:p>
          <a:p>
            <a:r>
              <a:rPr lang="en-US" sz="2900" dirty="0"/>
              <a:t>Step 3 :</a:t>
            </a:r>
            <a:br>
              <a:rPr lang="en-US" sz="2900" dirty="0"/>
            </a:br>
            <a:r>
              <a:rPr lang="en-US" sz="2900" dirty="0"/>
              <a:t>    Create a directory for the server project and cd to that project</a:t>
            </a:r>
          </a:p>
          <a:p>
            <a:r>
              <a:rPr lang="en-US" sz="2900" dirty="0"/>
              <a:t>Step 4 :</a:t>
            </a:r>
          </a:p>
          <a:p>
            <a:pPr lvl="1"/>
            <a:r>
              <a:rPr lang="en-US" sz="2900" dirty="0"/>
              <a:t>Run Server Generator</a:t>
            </a:r>
            <a:br>
              <a:rPr lang="en-US" sz="2900" dirty="0"/>
            </a:br>
            <a:r>
              <a:rPr lang="en-US" sz="2900" dirty="0"/>
              <a:t> 	</a:t>
            </a:r>
            <a:r>
              <a:rPr lang="en-US" sz="2900" dirty="0" err="1"/>
              <a:t>yo</a:t>
            </a:r>
            <a:r>
              <a:rPr lang="en-US" sz="2900" dirty="0"/>
              <a:t> </a:t>
            </a:r>
            <a:r>
              <a:rPr lang="en-US" sz="2900" dirty="0" err="1"/>
              <a:t>swiftserver</a:t>
            </a:r>
            <a:br>
              <a:rPr lang="en-US" sz="2900" dirty="0"/>
            </a:br>
            <a:r>
              <a:rPr lang="en-US" sz="2900" dirty="0"/>
              <a:t>Note: Select the CRUD application  for CRUD based application</a:t>
            </a:r>
          </a:p>
          <a:p>
            <a:r>
              <a:rPr lang="en-US" sz="2900" dirty="0"/>
              <a:t>Step 5 :</a:t>
            </a:r>
          </a:p>
          <a:p>
            <a:pPr lvl="1"/>
            <a:r>
              <a:rPr lang="en-US" sz="2900" dirty="0"/>
              <a:t>Add a data model to persist to the datastore</a:t>
            </a:r>
            <a:br>
              <a:rPr lang="en-US" sz="2900" dirty="0"/>
            </a:br>
            <a:r>
              <a:rPr lang="en-US" sz="2900" dirty="0"/>
              <a:t>    </a:t>
            </a:r>
            <a:r>
              <a:rPr lang="en-US" sz="2900" dirty="0" err="1"/>
              <a:t>yo</a:t>
            </a:r>
            <a:r>
              <a:rPr lang="en-US" sz="2900" dirty="0"/>
              <a:t> </a:t>
            </a:r>
            <a:r>
              <a:rPr lang="en-US" sz="2900" dirty="0" err="1"/>
              <a:t>swiftserver</a:t>
            </a:r>
            <a:r>
              <a:rPr lang="en-US" sz="2900" dirty="0"/>
              <a:t>: model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You can refer to the below link for detailed steps.</a:t>
            </a:r>
            <a:br>
              <a:rPr lang="en-US" dirty="0"/>
            </a:br>
            <a:r>
              <a:rPr lang="en-US" dirty="0">
                <a:hlinkClick r:id="rId4"/>
              </a:rPr>
              <a:t>https://github.com/seabaylea/FoodTrackerBackend-Workshop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198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408" y="202139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latin typeface="Arial Hebrew" charset="-79"/>
                <a:ea typeface="Arial Hebrew" charset="-79"/>
                <a:cs typeface="Arial Hebrew" charset="-79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984522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latin typeface="Arial Hebrew" charset="-79"/>
                <a:ea typeface="Arial Hebrew" charset="-79"/>
                <a:cs typeface="Arial Hebrew" charset="-79"/>
              </a:rPr>
              <a:t>Swift on the Server-side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1690688"/>
            <a:ext cx="10807460" cy="206210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sz="3200" dirty="0">
                <a:latin typeface="Arial Hebrew" charset="-79"/>
                <a:ea typeface="Arial Hebrew" charset="-79"/>
                <a:cs typeface="Arial Hebrew" charset="-79"/>
              </a:rPr>
              <a:t>Performance</a:t>
            </a:r>
          </a:p>
          <a:p>
            <a:pPr marL="285750" indent="-285750">
              <a:buFont typeface="Wingdings" charset="2"/>
              <a:buChar char="Ø"/>
            </a:pPr>
            <a:r>
              <a:rPr lang="en-US" sz="3200" dirty="0">
                <a:latin typeface="Arial Hebrew" charset="-79"/>
                <a:ea typeface="Arial Hebrew" charset="-79"/>
                <a:cs typeface="Arial Hebrew" charset="-79"/>
              </a:rPr>
              <a:t>Low memory</a:t>
            </a:r>
          </a:p>
          <a:p>
            <a:pPr marL="285750" indent="-285750">
              <a:buFont typeface="Wingdings" charset="2"/>
              <a:buChar char="Ø"/>
            </a:pPr>
            <a:endParaRPr lang="en-US" sz="3200" dirty="0">
              <a:latin typeface="Arial Hebrew" charset="-79"/>
              <a:ea typeface="Arial Hebrew" charset="-79"/>
              <a:cs typeface="Arial Hebrew" charset="-79"/>
            </a:endParaRPr>
          </a:p>
          <a:p>
            <a:r>
              <a:rPr lang="en-US" sz="3200" dirty="0">
                <a:latin typeface="Arial Hebrew" charset="-79"/>
                <a:ea typeface="Arial Hebrew" charset="-79"/>
                <a:cs typeface="Arial Hebrew" charset="-79"/>
              </a:rPr>
              <a:t>Combination makes it ideal for the cloud. 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4566885"/>
            <a:ext cx="10661530" cy="132556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 Hebrew" charset="-79"/>
                <a:ea typeface="Arial Hebrew" charset="-79"/>
                <a:cs typeface="Arial Hebrew" charset="-79"/>
              </a:rPr>
              <a:t>Productivity of the developer is key.</a:t>
            </a:r>
          </a:p>
        </p:txBody>
      </p:sp>
    </p:spTree>
    <p:extLst>
      <p:ext uri="{BB962C8B-B14F-4D97-AF65-F5344CB8AC3E}">
        <p14:creationId xmlns:p14="http://schemas.microsoft.com/office/powerpoint/2010/main" val="109110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087" y="733874"/>
            <a:ext cx="9504888" cy="534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03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49" y="434406"/>
            <a:ext cx="9744945" cy="574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809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482" y="585235"/>
            <a:ext cx="4524390" cy="5565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90912" y="2660049"/>
            <a:ext cx="44167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 Hebrew" charset="-79"/>
                <a:ea typeface="Arial Hebrew" charset="-79"/>
                <a:cs typeface="Arial Hebrew" charset="-79"/>
              </a:rPr>
              <a:t>Is there a problem?</a:t>
            </a:r>
          </a:p>
        </p:txBody>
      </p:sp>
    </p:spTree>
    <p:extLst>
      <p:ext uri="{BB962C8B-B14F-4D97-AF65-F5344CB8AC3E}">
        <p14:creationId xmlns:p14="http://schemas.microsoft.com/office/powerpoint/2010/main" val="818161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177" y="309188"/>
            <a:ext cx="5521204" cy="6126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9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91064" y="241542"/>
            <a:ext cx="9144000" cy="1110891"/>
          </a:xfrm>
        </p:spPr>
        <p:txBody>
          <a:bodyPr/>
          <a:lstStyle/>
          <a:p>
            <a:r>
              <a:rPr lang="en-US" u="sng" dirty="0" err="1">
                <a:latin typeface="Arial Hebrew" charset="-79"/>
                <a:ea typeface="Arial Hebrew" charset="-79"/>
                <a:cs typeface="Arial Hebrew" charset="-79"/>
              </a:rPr>
              <a:t>Backends</a:t>
            </a:r>
            <a:r>
              <a:rPr lang="en-US" u="sng" dirty="0">
                <a:latin typeface="Arial Hebrew" charset="-79"/>
                <a:ea typeface="Arial Hebrew" charset="-79"/>
                <a:cs typeface="Arial Hebrew" charset="-79"/>
              </a:rPr>
              <a:t> For Frontends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599" y="1887268"/>
            <a:ext cx="10518475" cy="5496943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Font typeface="Wingdings" charset="2"/>
              <a:buChar char="Ø"/>
            </a:pPr>
            <a:r>
              <a:rPr lang="en-US" dirty="0"/>
              <a:t>Single-purpose Edge Services for UIs and external parties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Ø"/>
            </a:pPr>
            <a:r>
              <a:rPr lang="en-US" dirty="0"/>
              <a:t>BFF is tightly coupled to a specific user experience.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Ø"/>
            </a:pPr>
            <a:r>
              <a:rPr lang="en-US" dirty="0"/>
              <a:t>Enables easier definition and adaption of the APIs as the UI requires.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Ø"/>
            </a:pPr>
            <a:r>
              <a:rPr lang="en-US" dirty="0"/>
              <a:t>Simplifies release management of the application’s client and server components.</a:t>
            </a:r>
          </a:p>
          <a:p>
            <a:pPr marL="342900" indent="-342900" algn="l">
              <a:lnSpc>
                <a:spcPct val="150000"/>
              </a:lnSpc>
              <a:buFont typeface="Wingdings" charset="2"/>
              <a:buChar char="Ø"/>
            </a:pPr>
            <a:endParaRPr lang="en-US" dirty="0"/>
          </a:p>
          <a:p>
            <a:pPr marL="342900" indent="-342900" algn="l">
              <a:buFont typeface="Wingdings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329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3611" y="1348746"/>
            <a:ext cx="801897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41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u="sng" dirty="0" err="1">
                <a:latin typeface="Arial Hebrew" charset="-79"/>
                <a:ea typeface="Arial Hebrew" charset="-79"/>
                <a:cs typeface="Arial Hebrew" charset="-79"/>
              </a:rPr>
              <a:t>Kitura</a:t>
            </a:r>
            <a:r>
              <a:rPr lang="en-US" sz="4000" u="sng" dirty="0"/>
              <a:t> </a:t>
            </a:r>
            <a:r>
              <a:rPr lang="en-US" sz="4000" u="sng" dirty="0" err="1">
                <a:latin typeface="Arial Hebrew" charset="-79"/>
                <a:ea typeface="Arial Hebrew" charset="-79"/>
                <a:cs typeface="Arial Hebrew" charset="-79"/>
              </a:rPr>
              <a:t>WebServer</a:t>
            </a:r>
            <a:r>
              <a:rPr lang="en-US" sz="4000" u="sng" dirty="0">
                <a:latin typeface="Arial Hebrew" charset="-79"/>
                <a:ea typeface="Arial Hebrew" charset="-79"/>
                <a:cs typeface="Arial Hebrew" charset="-79"/>
              </a:rPr>
              <a:t>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4716"/>
            <a:ext cx="10515600" cy="226329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dirty="0"/>
              <a:t>Build end-to-end applications in Swift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dirty="0"/>
              <a:t>Lightweight and simple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dirty="0"/>
              <a:t>High performance</a:t>
            </a:r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lang="en-US" dirty="0"/>
              <a:t>Ready for the cloud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4537496"/>
            <a:ext cx="76257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200" dirty="0"/>
              <a:t>A tool that provides a generator eco-system.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200" dirty="0"/>
              <a:t>Yeoman tool to generate the swift server-side code.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52965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u="sng" dirty="0">
                <a:latin typeface="Arial Hebrew" charset="-79"/>
                <a:ea typeface="Arial Hebrew" charset="-79"/>
                <a:cs typeface="Arial Hebrew" charset="-79"/>
              </a:rPr>
              <a:t>Yeoman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3051" y="534889"/>
            <a:ext cx="1119926" cy="84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50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6442</TotalTime>
  <Words>98</Words>
  <Application>Microsoft Office PowerPoint</Application>
  <PresentationFormat>Widescreen</PresentationFormat>
  <Paragraphs>46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 Hebrew</vt:lpstr>
      <vt:lpstr>Calibri</vt:lpstr>
      <vt:lpstr>Calibri Light</vt:lpstr>
      <vt:lpstr>Wingdings</vt:lpstr>
      <vt:lpstr>Office Theme</vt:lpstr>
      <vt:lpstr>       Full-stack app development with                            Swift</vt:lpstr>
      <vt:lpstr>Swift on the Server-side</vt:lpstr>
      <vt:lpstr>PowerPoint Presentation</vt:lpstr>
      <vt:lpstr>PowerPoint Presentation</vt:lpstr>
      <vt:lpstr>PowerPoint Presentation</vt:lpstr>
      <vt:lpstr>PowerPoint Presentation</vt:lpstr>
      <vt:lpstr>Backends For Frontends</vt:lpstr>
      <vt:lpstr>PowerPoint Presentation</vt:lpstr>
      <vt:lpstr>Kitura WebServer  </vt:lpstr>
      <vt:lpstr>DEMO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Mamatha Busi</dc:creator>
  <cp:lastModifiedBy>sabkrish</cp:lastModifiedBy>
  <cp:revision>42</cp:revision>
  <dcterms:created xsi:type="dcterms:W3CDTF">2017-06-28T18:44:36Z</dcterms:created>
  <dcterms:modified xsi:type="dcterms:W3CDTF">2017-07-11T08:11:08Z</dcterms:modified>
</cp:coreProperties>
</file>

<file path=docProps/thumbnail.jpeg>
</file>